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spc="400" kern="0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TADISEC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Consulting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4592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Internal Penetration Test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48640" y="23317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 — Report of Findings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48640" y="3017520"/>
            <a:ext cx="2286000" cy="0"/>
          </a:xfrm>
          <a:prstGeom prst="line">
            <a:avLst/>
          </a:prstGeom>
          <a:noFill/>
          <a:ln w="25400">
            <a:solidFill>
              <a:srgbClr val="C810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32918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Navigating Security Corp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3794760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Engagement: TS-2026-0041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Date: [DD Month YYYY]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Assessor: [Lead Assessor Name]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0" y="43434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CONFIDENTIAL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" y="4663440"/>
            <a:ext cx="8229600" cy="0"/>
          </a:xfrm>
          <a:prstGeom prst="line">
            <a:avLst/>
          </a:prstGeom>
          <a:noFill/>
          <a:ln w="6350">
            <a:solidFill>
              <a:srgbClr val="D9D4C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Confidential  |  TadiSec  |  TS-2026-0041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Overall Risk Assessment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82296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914400"/>
            <a:ext cx="64008" cy="960120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9601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C81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[HIGH RISK / MEDIUM RISK / LOW RISK]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77240" y="137160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[One sentence summarising the overall posture. Example: TadiSec identified a confirmed path from a standard user account to full domain compromise, indicating significant risk to all business-critical systems.]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48640" y="2240280"/>
            <a:ext cx="1463040" cy="822960"/>
          </a:xfrm>
          <a:prstGeom prst="rect">
            <a:avLst/>
          </a:prstGeom>
          <a:solidFill>
            <a:srgbClr val="C8102E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48640" y="228600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[#]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548640" y="271576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194560" y="2240280"/>
            <a:ext cx="1463040" cy="822960"/>
          </a:xfrm>
          <a:prstGeom prst="rect">
            <a:avLst/>
          </a:prstGeom>
          <a:solidFill>
            <a:srgbClr val="E85D04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194560" y="228600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[#]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2194560" y="271576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840480" y="2240280"/>
            <a:ext cx="1463040" cy="822960"/>
          </a:xfrm>
          <a:prstGeom prst="rect">
            <a:avLst/>
          </a:prstGeom>
          <a:solidFill>
            <a:srgbClr val="F59E0B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840480" y="228600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[#]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3840480" y="271576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5486400" y="2240280"/>
            <a:ext cx="1463040" cy="822960"/>
          </a:xfrm>
          <a:prstGeom prst="rect">
            <a:avLst/>
          </a:prstGeom>
          <a:solidFill>
            <a:srgbClr val="2563EB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486400" y="228600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[#]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5486400" y="271576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7132320" y="2240280"/>
            <a:ext cx="1463040" cy="822960"/>
          </a:xfrm>
          <a:prstGeom prst="rect">
            <a:avLst/>
          </a:prstGeom>
          <a:solidFill>
            <a:srgbClr val="6B7280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132320" y="228600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[#]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7132320" y="271576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[2–3 sentences summarising findings in business language. No tool names. No jargon. Example: TadiSec identified a complete attack path from a standard user account to full administrative control of the domain. This path exploited weak credentials on service accounts and a trust misconfiguration on a server hosting financial data.]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7200" y="4663440"/>
            <a:ext cx="8229600" cy="0"/>
          </a:xfrm>
          <a:prstGeom prst="line">
            <a:avLst/>
          </a:prstGeom>
          <a:noFill/>
          <a:ln w="6350">
            <a:solidFill>
              <a:srgbClr val="D9D4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Confidential  |  TadiSec  |  TS-2026-0041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Attack Path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moved from standard user to Domain Admin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1280160" y="1188720"/>
            <a:ext cx="740664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280160" y="1188720"/>
            <a:ext cx="54864" cy="777240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1298448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2984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76072" y="1901952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8102E"/>
                </a:solidFill>
              </a:rPr>
              <a:t>▼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554480" y="1261872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1 Title]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554480" y="1554480"/>
            <a:ext cx="6949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[Business-language description. Example: Obtained credentials for a service account managing database access.]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280160" y="2286000"/>
            <a:ext cx="740664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280160" y="2286000"/>
            <a:ext cx="54864" cy="777240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14" name="Shape 12"/>
          <p:cNvSpPr/>
          <p:nvPr/>
        </p:nvSpPr>
        <p:spPr>
          <a:xfrm>
            <a:off x="502920" y="2395728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39572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76072" y="2999232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8102E"/>
                </a:solidFill>
              </a:rPr>
              <a:t>▼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554480" y="2359152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2 Title]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554480" y="2651760"/>
            <a:ext cx="6949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[Example: Used those credentials to access the database server and retrieve additional privileged credentials.]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1280160" y="3383280"/>
            <a:ext cx="740664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280160" y="3383280"/>
            <a:ext cx="54864" cy="777240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21" name="Shape 19"/>
          <p:cNvSpPr/>
          <p:nvPr/>
        </p:nvSpPr>
        <p:spPr>
          <a:xfrm>
            <a:off x="502920" y="3493008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" y="349300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554480" y="3456432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 3 Title]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554480" y="3749040"/>
            <a:ext cx="6949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[Example: Leveraged a trust misconfiguration to gain full administrative control of the entire domain.]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57200" y="44348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step represents a finding. Remediating any single step breaks the chain.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57200" y="4663440"/>
            <a:ext cx="8229600" cy="0"/>
          </a:xfrm>
          <a:prstGeom prst="line">
            <a:avLst/>
          </a:prstGeom>
          <a:noFill/>
          <a:ln w="6350">
            <a:solidFill>
              <a:srgbClr val="D9D4C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Confidential  |  TadiSec  |  TS-2026-0041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Findings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347472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868680"/>
            <a:ext cx="822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Severity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1280160" y="868680"/>
            <a:ext cx="5029200" cy="347472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6309360" y="868680"/>
            <a:ext cx="2377440" cy="347472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Risk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57200" y="1216152"/>
            <a:ext cx="822960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D9D4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21208" y="1325880"/>
            <a:ext cx="658368" cy="274320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10" name="Text 8"/>
          <p:cNvSpPr/>
          <p:nvPr/>
        </p:nvSpPr>
        <p:spPr>
          <a:xfrm>
            <a:off x="521208" y="1325880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1280160" y="1216152"/>
            <a:ext cx="502920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[Finding title in plain language]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309360" y="1216152"/>
            <a:ext cx="237744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 Domain takeover]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1719072"/>
            <a:ext cx="8229600" cy="502920"/>
          </a:xfrm>
          <a:prstGeom prst="rect">
            <a:avLst/>
          </a:prstGeom>
          <a:solidFill>
            <a:srgbClr val="F7F3EE"/>
          </a:solidFill>
          <a:ln w="6350">
            <a:solidFill>
              <a:srgbClr val="D9D4C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21208" y="1828800"/>
            <a:ext cx="658368" cy="274320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15" name="Text 13"/>
          <p:cNvSpPr/>
          <p:nvPr/>
        </p:nvSpPr>
        <p:spPr>
          <a:xfrm>
            <a:off x="521208" y="1828800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1280160" y="1719072"/>
            <a:ext cx="502920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[Finding title]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309360" y="1719072"/>
            <a:ext cx="237744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[Business risk]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2221992"/>
            <a:ext cx="822960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D9D4C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21208" y="2331720"/>
            <a:ext cx="658368" cy="274320"/>
          </a:xfrm>
          <a:prstGeom prst="rect">
            <a:avLst/>
          </a:prstGeom>
          <a:solidFill>
            <a:srgbClr val="E85D04"/>
          </a:solidFill>
          <a:ln/>
        </p:spPr>
      </p:sp>
      <p:sp>
        <p:nvSpPr>
          <p:cNvPr id="20" name="Text 18"/>
          <p:cNvSpPr/>
          <p:nvPr/>
        </p:nvSpPr>
        <p:spPr>
          <a:xfrm>
            <a:off x="521208" y="2331720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280160" y="2221992"/>
            <a:ext cx="502920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[Finding title]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309360" y="2221992"/>
            <a:ext cx="237744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[Business risk]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2724912"/>
            <a:ext cx="8229600" cy="502920"/>
          </a:xfrm>
          <a:prstGeom prst="rect">
            <a:avLst/>
          </a:prstGeom>
          <a:solidFill>
            <a:srgbClr val="F7F3EE"/>
          </a:solidFill>
          <a:ln w="6350">
            <a:solidFill>
              <a:srgbClr val="D9D4C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21208" y="2834640"/>
            <a:ext cx="658368" cy="274320"/>
          </a:xfrm>
          <a:prstGeom prst="rect">
            <a:avLst/>
          </a:prstGeom>
          <a:solidFill>
            <a:srgbClr val="E85D04"/>
          </a:solidFill>
          <a:ln/>
        </p:spPr>
      </p:sp>
      <p:sp>
        <p:nvSpPr>
          <p:cNvPr id="25" name="Text 23"/>
          <p:cNvSpPr/>
          <p:nvPr/>
        </p:nvSpPr>
        <p:spPr>
          <a:xfrm>
            <a:off x="521208" y="2834640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280160" y="2724912"/>
            <a:ext cx="502920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[Finding title]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309360" y="2724912"/>
            <a:ext cx="237744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[Business risk]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3227832"/>
            <a:ext cx="822960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D9D4C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21208" y="3337560"/>
            <a:ext cx="658368" cy="2743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0" name="Text 28"/>
          <p:cNvSpPr/>
          <p:nvPr/>
        </p:nvSpPr>
        <p:spPr>
          <a:xfrm>
            <a:off x="521208" y="3337560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1280160" y="3227832"/>
            <a:ext cx="502920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[Finding title]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309360" y="3227832"/>
            <a:ext cx="2377440" cy="502920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[Business risk]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[Adjust rows to match your actual finding count. Use plain business language — no tool names.]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57200" y="4663440"/>
            <a:ext cx="8229600" cy="0"/>
          </a:xfrm>
          <a:prstGeom prst="line">
            <a:avLst/>
          </a:prstGeom>
          <a:noFill/>
          <a:ln w="6350">
            <a:solidFill>
              <a:srgbClr val="D9D4C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Confidential  |  TadiSec  |  TS-2026-0041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Went Well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observations from the assessment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88720"/>
            <a:ext cx="54864" cy="731520"/>
          </a:xfrm>
          <a:prstGeom prst="rect">
            <a:avLst/>
          </a:prstGeom>
          <a:solidFill>
            <a:srgbClr val="2E6B3A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3258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E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234440" y="1188720"/>
            <a:ext cx="7269480" cy="731520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[Positive observation 1. Example: Endpoint detection (CrowdStrike Falcon) identified several of TadiSec’s tool uploads during testing.]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94560"/>
            <a:ext cx="54864" cy="731520"/>
          </a:xfrm>
          <a:prstGeom prst="rect">
            <a:avLst/>
          </a:prstGeom>
          <a:solidFill>
            <a:srgbClr val="2E6B3A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3317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E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234440" y="2194560"/>
            <a:ext cx="7269480" cy="731520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[Positive observation 2. Example: Service accounts were not configured with Domain Administrator privileges, limiting blast radius.]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3200400"/>
            <a:ext cx="54864" cy="731520"/>
          </a:xfrm>
          <a:prstGeom prst="rect">
            <a:avLst/>
          </a:prstGeom>
          <a:solidFill>
            <a:srgbClr val="2E6B3A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3375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E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234440" y="3200400"/>
            <a:ext cx="7269480" cy="731520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[Positive observation 3. Example: The IT team responded promptly to all emergency contact communications during the engagement.]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57200" y="4663440"/>
            <a:ext cx="8229600" cy="0"/>
          </a:xfrm>
          <a:prstGeom prst="line">
            <a:avLst/>
          </a:prstGeom>
          <a:noFill/>
          <a:ln w="6350">
            <a:solidFill>
              <a:srgbClr val="D9D4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Confidential  |  TadiSec  |  TS-2026-0041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Strategic Recommendations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1554480" cy="658368"/>
          </a:xfrm>
          <a:prstGeom prst="rect">
            <a:avLst/>
          </a:prstGeom>
          <a:solidFill>
            <a:srgbClr val="C8102E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914400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26187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0–14 days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2194560" y="914400"/>
            <a:ext cx="649224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914400"/>
            <a:ext cx="6126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[Highest priority. Example: Rotate all compromised service account passwords to 25+ character strings. Enforce domain-wide password reset.]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57200" y="1847088"/>
            <a:ext cx="1554480" cy="658368"/>
          </a:xfrm>
          <a:prstGeom prst="rect">
            <a:avLst/>
          </a:prstGeom>
          <a:solidFill>
            <a:srgbClr val="E85D04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57200" y="1847088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Term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219456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14–30 days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194560" y="1847088"/>
            <a:ext cx="649224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377440" y="1847088"/>
            <a:ext cx="6126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[Example: Implement Group Managed Service Accounts (gMSA) for all service accounts. Reconfigure delegation trust on SQL01.]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" y="2779776"/>
            <a:ext cx="1554480" cy="658368"/>
          </a:xfrm>
          <a:prstGeom prst="rect">
            <a:avLst/>
          </a:prstGeom>
          <a:solidFill>
            <a:srgbClr val="F59E0B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" y="2779776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 Term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312724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30–90 days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194560" y="2779776"/>
            <a:ext cx="649224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2377440" y="2779776"/>
            <a:ext cx="6126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[Example: Restrict file share permissions across all departments. Implement account lockout policy. Enable SMB signing on all hosts.]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57200" y="3712464"/>
            <a:ext cx="1554480" cy="658368"/>
          </a:xfrm>
          <a:prstGeom prst="rect">
            <a:avLst/>
          </a:prstGeom>
          <a:solidFill>
            <a:srgbClr val="2563EB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57200" y="3712464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 Term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405993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90+ days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194560" y="3712464"/>
            <a:ext cx="649224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2377440" y="3712464"/>
            <a:ext cx="6126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[Example: Conduct periodic AD security assessments. Enhance network segmentation. Implement Privileged Access Management solution.]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" y="4663440"/>
            <a:ext cx="8229600" cy="0"/>
          </a:xfrm>
          <a:prstGeom prst="line">
            <a:avLst/>
          </a:prstGeom>
          <a:noFill/>
          <a:ln w="6350">
            <a:solidFill>
              <a:srgbClr val="D9D4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Confidential  |  TadiSec  |  TS-2026-0041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full report (delivered separately) for detailed technical findings, evidence, and remediation steps.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a remediation planning session with TadiSec if needed.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a retest after Critical and High findings have been addressed.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TadiSec with any questions about the findings or remediation guidance.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457200" y="2834640"/>
            <a:ext cx="2286000" cy="0"/>
          </a:xfrm>
          <a:prstGeom prst="line">
            <a:avLst/>
          </a:prstGeom>
          <a:noFill/>
          <a:ln w="25400">
            <a:solidFill>
              <a:srgbClr val="C810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0632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457200" y="3703320"/>
            <a:ext cx="41148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3703320"/>
            <a:ext cx="54864" cy="731520"/>
          </a:xfrm>
          <a:prstGeom prst="rect">
            <a:avLst/>
          </a:prstGeom>
          <a:solidFill>
            <a:srgbClr val="C8102E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3749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[Lead Assessor Name]</a:t>
            </a:r>
            <a:endParaRPr lang="en-US" sz="1300" dirty="0"/>
          </a:p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[assessor@tadisec.com]  |  TadiSec Ltd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943600" y="39319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spc="400" kern="0" dirty="0">
                <a:solidFill>
                  <a:srgbClr val="C810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TADISEC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4663440"/>
            <a:ext cx="8229600" cy="0"/>
          </a:xfrm>
          <a:prstGeom prst="line">
            <a:avLst/>
          </a:prstGeom>
          <a:noFill/>
          <a:ln w="6350">
            <a:solidFill>
              <a:srgbClr val="D9D4C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Confidential  |  TadiSec  |  TS-2026-0041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</cp:coreProperties>
</file>